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6/5/2021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21776" y="4105050"/>
            <a:ext cx="5071351" cy="11527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i="1" dirty="0" smtClean="0"/>
              <a:t>Als beginnend technicus kun je (klantgericht) communiceren</a:t>
            </a:r>
          </a:p>
          <a:p>
            <a:r>
              <a:rPr lang="nl-NL" sz="1200" i="1" dirty="0" smtClean="0"/>
              <a:t>Uit: kwalificatiedossier Technicus engineering</a:t>
            </a:r>
          </a:p>
          <a:p>
            <a:r>
              <a:rPr lang="nl-NL" sz="1200" i="1" dirty="0"/>
              <a:t>Kan op effectieve wijze deelnemen aan gesprekken over onderwerpen uit de (beroeps)opleiding en van maatschappelijke aard</a:t>
            </a:r>
            <a:r>
              <a:rPr lang="nl-NL" sz="1200" i="1" dirty="0" smtClean="0"/>
              <a:t>.</a:t>
            </a:r>
          </a:p>
          <a:p>
            <a:r>
              <a:rPr lang="nl-NL" sz="1200" i="1" dirty="0" smtClean="0"/>
              <a:t>Uit: referentiekader Nederlands 3F</a:t>
            </a:r>
            <a:endParaRPr lang="nl-NL" sz="1200" i="1" dirty="0"/>
          </a:p>
          <a:p>
            <a:endParaRPr lang="nl-NL" sz="1200" i="1" dirty="0"/>
          </a:p>
        </p:txBody>
      </p:sp>
      <p:pic>
        <p:nvPicPr>
          <p:cNvPr id="1026" name="Picture 2" descr="De 10 belangrijkste regels voor een goed gesprek | Debatrix® Vergroot je  overtuigingskracht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927" y="239487"/>
            <a:ext cx="4395537" cy="329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13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opdracht: in drietallen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2701" y="2249488"/>
            <a:ext cx="7083424" cy="354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9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1.A Per persoon drie bronnen onderzoeken en overleggen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191"/>
          <a:stretch/>
        </p:blipFill>
        <p:spPr>
          <a:xfrm>
            <a:off x="1303422" y="2097088"/>
            <a:ext cx="4085204" cy="231365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564" y="2963828"/>
            <a:ext cx="3846909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8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1.A Uitwerking: samenvatting</a:t>
            </a:r>
            <a:endParaRPr lang="nl-NL" dirty="0"/>
          </a:p>
        </p:txBody>
      </p:sp>
      <p:pic>
        <p:nvPicPr>
          <p:cNvPr id="11" name="Tijdelijke aanduiding voor inhoud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74376" y="2134269"/>
            <a:ext cx="2143125" cy="214312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595" y="2097088"/>
            <a:ext cx="2143125" cy="2143125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944" y="2134269"/>
            <a:ext cx="1953877" cy="195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65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Opdracht 1.b per persoon een interview opnemen, overleggen en uitleggen aan andereen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1976666"/>
            <a:ext cx="3020213" cy="169697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623" y="2097087"/>
            <a:ext cx="2506545" cy="157655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232" y="2097088"/>
            <a:ext cx="2354464" cy="166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47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1.B Uitwerking: passend bewijsstuk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8211" y="2426630"/>
            <a:ext cx="3972593" cy="332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76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Opdracht 1.c Voorbeelden van goede en minder goede gesprekken, overleggen en presenteren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890" y="2097088"/>
            <a:ext cx="1714500" cy="26574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586" y="2097088"/>
            <a:ext cx="2997764" cy="199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18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3.b Uitwerking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5937" y="1800998"/>
            <a:ext cx="3887477" cy="37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83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 2. Reflecteren 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4785" y="2097088"/>
            <a:ext cx="2623447" cy="267066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871411" y="2326105"/>
            <a:ext cx="4203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Bijlage 10. 1 Beginnend beroepsbeoefenaar</a:t>
            </a:r>
          </a:p>
          <a:p>
            <a:r>
              <a:rPr lang="nl-NL" dirty="0" smtClean="0"/>
              <a:t>Bijlage 10.2 Taalniveau 3F Gesprekken voeren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4159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58</TotalTime>
  <Words>107</Words>
  <Application>Microsoft Office PowerPoint</Application>
  <PresentationFormat>Breedbeeld</PresentationFormat>
  <Paragraphs>14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Tw Cen MT</vt:lpstr>
      <vt:lpstr>Circuit</vt:lpstr>
      <vt:lpstr>PowerPoint-presentatie</vt:lpstr>
      <vt:lpstr>De opdracht: in drietallen</vt:lpstr>
      <vt:lpstr>Opdracht 1.A Per persoon drie bronnen onderzoeken en overleggen</vt:lpstr>
      <vt:lpstr>Opdracht 1.A Uitwerking: samenvatting</vt:lpstr>
      <vt:lpstr>Opdracht 1.b per persoon een interview opnemen, overleggen en uitleggen aan andereen</vt:lpstr>
      <vt:lpstr>Opdracht 1.B Uitwerking: passend bewijsstuk</vt:lpstr>
      <vt:lpstr>Opdracht 1.c Voorbeelden van goede en minder goede gesprekken, overleggen en presenteren </vt:lpstr>
      <vt:lpstr>Opdracht 3.b Uitwerking</vt:lpstr>
      <vt:lpstr>Opdracht 2. Reflecteren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Gesprekken voeren</dc:title>
  <dc:creator>Marjon Damme</dc:creator>
  <cp:lastModifiedBy>Marjon Damme</cp:lastModifiedBy>
  <cp:revision>8</cp:revision>
  <dcterms:created xsi:type="dcterms:W3CDTF">2021-06-05T11:00:27Z</dcterms:created>
  <dcterms:modified xsi:type="dcterms:W3CDTF">2021-06-05T12:06:28Z</dcterms:modified>
</cp:coreProperties>
</file>